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33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5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2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9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2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73F4B-5073-4245-999A-77C04DFFB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7" b="22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8E117-8757-4756-ACB3-5C127304B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Progress Pitch</a:t>
            </a:r>
            <a:endParaRPr lang="en-NL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61F8-4462-4C39-80A5-7501B35EC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Week 8</a:t>
            </a:r>
            <a:endParaRPr lang="en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3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D959-0E1A-4245-A58C-FB8A6C2B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Last papers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26B0-CCD3-4A5E-85EC-194C119A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39" y="2130804"/>
            <a:ext cx="11610363" cy="4041396"/>
          </a:xfrm>
        </p:spPr>
        <p:txBody>
          <a:bodyPr>
            <a:normAutofit/>
          </a:bodyPr>
          <a:lstStyle/>
          <a:p>
            <a:r>
              <a:rPr lang="en-GB" dirty="0"/>
              <a:t>Fast, Parallel, GPU-based Construction of Space Filling Curves and Octrees</a:t>
            </a:r>
          </a:p>
          <a:p>
            <a:r>
              <a:rPr lang="nl-NL" dirty="0"/>
              <a:t>High </a:t>
            </a:r>
            <a:r>
              <a:rPr lang="nl-NL" dirty="0" err="1"/>
              <a:t>Resolution</a:t>
            </a:r>
            <a:r>
              <a:rPr lang="nl-NL" dirty="0"/>
              <a:t> </a:t>
            </a:r>
            <a:r>
              <a:rPr lang="nl-NL" dirty="0" err="1"/>
              <a:t>Sparse</a:t>
            </a:r>
            <a:r>
              <a:rPr lang="nl-NL" dirty="0"/>
              <a:t> </a:t>
            </a:r>
            <a:r>
              <a:rPr lang="nl-NL" dirty="0" err="1"/>
              <a:t>Voxel</a:t>
            </a:r>
            <a:r>
              <a:rPr lang="nl-NL" dirty="0"/>
              <a:t> </a:t>
            </a:r>
            <a:r>
              <a:rPr lang="nl-NL" dirty="0" err="1"/>
              <a:t>DAGs</a:t>
            </a:r>
            <a:endParaRPr lang="en-GB" dirty="0"/>
          </a:p>
          <a:p>
            <a:r>
              <a:rPr lang="nl-NL" dirty="0" err="1"/>
              <a:t>SSVDAGs</a:t>
            </a:r>
            <a:r>
              <a:rPr lang="nl-NL" dirty="0"/>
              <a:t>: </a:t>
            </a:r>
            <a:r>
              <a:rPr lang="nl-NL" dirty="0" err="1"/>
              <a:t>Symmetry-aware</a:t>
            </a:r>
            <a:r>
              <a:rPr lang="nl-NL" dirty="0"/>
              <a:t> </a:t>
            </a:r>
            <a:r>
              <a:rPr lang="nl-NL" dirty="0" err="1"/>
              <a:t>Sparse</a:t>
            </a:r>
            <a:r>
              <a:rPr lang="nl-NL" dirty="0"/>
              <a:t> </a:t>
            </a:r>
            <a:r>
              <a:rPr lang="nl-NL" dirty="0" err="1"/>
              <a:t>Voxel</a:t>
            </a:r>
            <a:r>
              <a:rPr lang="nl-NL" dirty="0"/>
              <a:t> </a:t>
            </a:r>
            <a:r>
              <a:rPr lang="nl-NL" dirty="0" err="1"/>
              <a:t>DAGs</a:t>
            </a:r>
            <a:endParaRPr lang="en-GB" dirty="0"/>
          </a:p>
          <a:p>
            <a:r>
              <a:rPr lang="en-GB" dirty="0"/>
              <a:t>Efficient Animation of Sparse Voxel Octrees for Real-Time Ray Tracing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871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D959-0E1A-4245-A58C-FB8A6C2B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Papers this time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26B0-CCD3-4A5E-85EC-194C119A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39" y="2130804"/>
            <a:ext cx="11610363" cy="4041396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Conservative</a:t>
            </a:r>
            <a:r>
              <a:rPr lang="nl-NL" dirty="0"/>
              <a:t> </a:t>
            </a:r>
            <a:r>
              <a:rPr lang="nl-NL" dirty="0" err="1"/>
              <a:t>voxelization</a:t>
            </a:r>
            <a:endParaRPr lang="nl-NL" dirty="0"/>
          </a:p>
          <a:p>
            <a:r>
              <a:rPr lang="en-GB" dirty="0" err="1"/>
              <a:t>GigaVoxels</a:t>
            </a:r>
            <a:r>
              <a:rPr lang="en-GB" dirty="0"/>
              <a:t> : Ray-Guided Streaming for Efficient and Detailed Voxel Rendering</a:t>
            </a:r>
            <a:endParaRPr lang="nl-NL" dirty="0"/>
          </a:p>
          <a:p>
            <a:r>
              <a:rPr lang="en-GB" dirty="0"/>
              <a:t>Real-time Voxelization for Complex Models</a:t>
            </a:r>
          </a:p>
          <a:p>
            <a:r>
              <a:rPr lang="en-GB" dirty="0"/>
              <a:t>Octree-Based Sparse Voxelization Using the GPU Hardware Rasterizer</a:t>
            </a:r>
          </a:p>
          <a:p>
            <a:r>
              <a:rPr lang="nl-NL" dirty="0"/>
              <a:t>Interactive Indirect </a:t>
            </a:r>
            <a:r>
              <a:rPr lang="nl-NL" dirty="0" err="1"/>
              <a:t>Illumination</a:t>
            </a:r>
            <a:r>
              <a:rPr lang="nl-NL" dirty="0"/>
              <a:t> Using </a:t>
            </a:r>
            <a:r>
              <a:rPr lang="nl-NL" dirty="0" err="1"/>
              <a:t>Voxel</a:t>
            </a:r>
            <a:r>
              <a:rPr lang="nl-NL" dirty="0"/>
              <a:t> </a:t>
            </a:r>
            <a:r>
              <a:rPr lang="nl-NL" dirty="0" err="1"/>
              <a:t>Cone</a:t>
            </a:r>
            <a:r>
              <a:rPr lang="nl-NL" dirty="0"/>
              <a:t> </a:t>
            </a:r>
            <a:r>
              <a:rPr lang="nl-NL" dirty="0" err="1"/>
              <a:t>Tracing</a:t>
            </a:r>
            <a:endParaRPr lang="en-GB" dirty="0"/>
          </a:p>
          <a:p>
            <a:r>
              <a:rPr lang="en-GB" dirty="0"/>
              <a:t>An Approach to Global Illumination Calculation Based on Hybrid Cone Tracing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324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8C9A-806A-4882-BBDF-AE382088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GPU SVO voxelization</a:t>
            </a:r>
            <a:endParaRPr lang="en-N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5235E-5CD0-43A7-A5C3-BF6A0439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32" y="1839879"/>
            <a:ext cx="4629713" cy="4417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6415B-6D06-46DD-B9AA-C9D4D68A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7" y="2501462"/>
            <a:ext cx="5299572" cy="28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8C9A-806A-4882-BBDF-AE382088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Octree animation for ray casting/tracing</a:t>
            </a:r>
            <a:endParaRPr lang="en-N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A239-4707-41F1-BBF3-035917FD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" y="2012403"/>
            <a:ext cx="6096000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15080-7D29-46DE-BC0D-A7A3EF68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62" y="1911495"/>
            <a:ext cx="4534383" cy="36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04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3C41"/>
      </a:dk2>
      <a:lt2>
        <a:srgbClr val="E2E8E8"/>
      </a:lt2>
      <a:accent1>
        <a:srgbClr val="D93737"/>
      </a:accent1>
      <a:accent2>
        <a:srgbClr val="C76825"/>
      </a:accent2>
      <a:accent3>
        <a:srgbClr val="BBA32F"/>
      </a:accent3>
      <a:accent4>
        <a:srgbClr val="8CAF20"/>
      </a:accent4>
      <a:accent5>
        <a:srgbClr val="5DB92E"/>
      </a:accent5>
      <a:accent6>
        <a:srgbClr val="23BC2F"/>
      </a:accent6>
      <a:hlink>
        <a:srgbClr val="309191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95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Progress Pitch</vt:lpstr>
      <vt:lpstr>Last papers</vt:lpstr>
      <vt:lpstr>Papers this time</vt:lpstr>
      <vt:lpstr>GPU SVO voxelization</vt:lpstr>
      <vt:lpstr>Octree animation for ray casting/tracing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Glyn Leine</dc:creator>
  <cp:lastModifiedBy>Glyn Leine</cp:lastModifiedBy>
  <cp:revision>10</cp:revision>
  <dcterms:created xsi:type="dcterms:W3CDTF">2020-09-25T07:17:58Z</dcterms:created>
  <dcterms:modified xsi:type="dcterms:W3CDTF">2020-10-23T08:25:33Z</dcterms:modified>
</cp:coreProperties>
</file>